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EEB6F1-49DE-44E2-852F-5C6AF0BC22B4}" type="datetimeFigureOut">
              <a:rPr lang="en-US" smtClean="0"/>
              <a:pPr/>
              <a:t>11/11/2009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A31FC-6565-404A-84B6-CED14F7418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457200"/>
            <a:ext cx="7848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4400" dirty="0" smtClean="0">
              <a:solidFill>
                <a:schemeClr val="accent3">
                  <a:lumMod val="60000"/>
                  <a:lumOff val="40000"/>
                </a:schemeClr>
              </a:solidFill>
              <a:latin typeface="BONES" pitchFamily="2" charset="0"/>
            </a:endParaRPr>
          </a:p>
          <a:p>
            <a:pPr algn="ctr"/>
            <a:endParaRPr lang="en-US" sz="4400" dirty="0">
              <a:solidFill>
                <a:schemeClr val="accent3">
                  <a:lumMod val="60000"/>
                  <a:lumOff val="40000"/>
                </a:schemeClr>
              </a:solidFill>
              <a:latin typeface="BONES" pitchFamily="2" charset="0"/>
            </a:endParaRPr>
          </a:p>
          <a:p>
            <a:pPr algn="ctr"/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NES" pitchFamily="2" charset="0"/>
              </a:rPr>
              <a:t>Rocks </a:t>
            </a:r>
          </a:p>
          <a:p>
            <a:pPr algn="ctr"/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NES" pitchFamily="2" charset="0"/>
              </a:rPr>
              <a:t>By: Jacob, Bethany, Parker</a:t>
            </a:r>
            <a:endParaRPr lang="en-US" sz="4400" dirty="0">
              <a:solidFill>
                <a:schemeClr val="accent3">
                  <a:lumMod val="60000"/>
                  <a:lumOff val="40000"/>
                </a:schemeClr>
              </a:solidFill>
              <a:latin typeface="BONES" pitchFamily="2" charset="0"/>
            </a:endParaRPr>
          </a:p>
        </p:txBody>
      </p:sp>
      <p:pic>
        <p:nvPicPr>
          <p:cNvPr id="6146" name="Picture 2" descr="http://www.ewyl.net/lprice/images/ro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3352800"/>
            <a:ext cx="4762500" cy="3171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81000"/>
            <a:ext cx="7924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NES" pitchFamily="2" charset="0"/>
              </a:rPr>
              <a:t>Rocks are hard and nonliving things.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NES" pitchFamily="2" charset="0"/>
              </a:rPr>
              <a:t>There are many kinds of rocks.  Some are large, small, rough, smooth and come in different colors.</a:t>
            </a:r>
            <a:endParaRPr lang="en-US" sz="4400" dirty="0">
              <a:solidFill>
                <a:schemeClr val="accent3">
                  <a:lumMod val="40000"/>
                  <a:lumOff val="60000"/>
                </a:schemeClr>
              </a:solidFill>
              <a:latin typeface="BONES" pitchFamily="2" charset="0"/>
            </a:endParaRPr>
          </a:p>
        </p:txBody>
      </p:sp>
      <p:pic>
        <p:nvPicPr>
          <p:cNvPr id="5122" name="Picture 2" descr="http://www.jimmyjanesays.com/sketchblog/roc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810000"/>
            <a:ext cx="1924161" cy="25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304800"/>
            <a:ext cx="7924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NES" pitchFamily="2" charset="0"/>
              </a:rPr>
              <a:t>Rocks can be used for many things – homes, walls, to make glass.</a:t>
            </a:r>
          </a:p>
          <a:p>
            <a:endParaRPr lang="en-US" sz="4400" dirty="0">
              <a:solidFill>
                <a:schemeClr val="accent3">
                  <a:lumMod val="40000"/>
                  <a:lumOff val="60000"/>
                </a:schemeClr>
              </a:solidFill>
              <a:latin typeface="BONES" pitchFamily="2" charset="0"/>
            </a:endParaRPr>
          </a:p>
        </p:txBody>
      </p:sp>
      <p:pic>
        <p:nvPicPr>
          <p:cNvPr id="1028" name="Picture 4" descr="http://2.bp.blogspot.com/_xfxmmOzXySs/SgqNJ_guoyI/AAAAAAAAAqQ/nGCYFn5jOLw/s400/flintstones+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352800"/>
            <a:ext cx="3810000" cy="2867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685800"/>
            <a:ext cx="80772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NES" pitchFamily="2" charset="0"/>
              </a:rPr>
              <a:t>Soil</a:t>
            </a:r>
          </a:p>
          <a:p>
            <a:pPr algn="ctr"/>
            <a:r>
              <a:rPr lang="en-US" sz="4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BONES" pitchFamily="2" charset="0"/>
              </a:rPr>
              <a:t>By: Gideon, Grace, Alexis</a:t>
            </a:r>
          </a:p>
          <a:p>
            <a:pPr algn="ctr"/>
            <a:endParaRPr lang="en-US" sz="4400" dirty="0">
              <a:latin typeface="BONES" pitchFamily="2" charset="0"/>
            </a:endParaRPr>
          </a:p>
          <a:p>
            <a:pPr algn="ctr"/>
            <a:endParaRPr lang="en-US" sz="4400" dirty="0" smtClean="0">
              <a:latin typeface="BONES" pitchFamily="2" charset="0"/>
            </a:endParaRPr>
          </a:p>
          <a:p>
            <a:pPr algn="ctr"/>
            <a:endParaRPr lang="en-US" sz="4400" dirty="0">
              <a:latin typeface="BONES" pitchFamily="2" charset="0"/>
            </a:endParaRPr>
          </a:p>
        </p:txBody>
      </p:sp>
      <p:pic>
        <p:nvPicPr>
          <p:cNvPr id="16386" name="Picture 2" descr="http://www.sustainabilityninja.com/wp-content/uploads/2008/11/potting_so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819400"/>
            <a:ext cx="2819400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609600"/>
            <a:ext cx="7848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NES" pitchFamily="2" charset="0"/>
              </a:rPr>
              <a:t>Soil is made up of lots of little rocks, dead plants, and animals, air and water.</a:t>
            </a:r>
            <a:endParaRPr lang="en-US" sz="4400" dirty="0">
              <a:solidFill>
                <a:schemeClr val="accent3">
                  <a:lumMod val="60000"/>
                  <a:lumOff val="40000"/>
                </a:schemeClr>
              </a:solidFill>
              <a:latin typeface="BONES" pitchFamily="2" charset="0"/>
            </a:endParaRPr>
          </a:p>
        </p:txBody>
      </p:sp>
      <p:pic>
        <p:nvPicPr>
          <p:cNvPr id="18434" name="Picture 2" descr="http://www.organicgardeninfo.com/images/soil-lif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895600"/>
            <a:ext cx="3771900" cy="334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04800"/>
            <a:ext cx="8305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BONES" pitchFamily="2" charset="0"/>
              </a:rPr>
              <a:t>Soil is used for plants, making bricks and some animals live in soil.</a:t>
            </a:r>
            <a:endParaRPr lang="en-US" sz="4400" dirty="0">
              <a:solidFill>
                <a:schemeClr val="accent3">
                  <a:lumMod val="60000"/>
                  <a:lumOff val="40000"/>
                </a:schemeClr>
              </a:solidFill>
              <a:latin typeface="BONES" pitchFamily="2" charset="0"/>
            </a:endParaRPr>
          </a:p>
        </p:txBody>
      </p:sp>
      <p:pic>
        <p:nvPicPr>
          <p:cNvPr id="17410" name="Picture 2" descr="http://www.shelbycountyswcd.org/photogallery/Webpage%20photos/soil%20page/soil%20in%20hand%20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2590800" cy="2073354"/>
          </a:xfrm>
          <a:prstGeom prst="rect">
            <a:avLst/>
          </a:prstGeom>
          <a:noFill/>
        </p:spPr>
      </p:pic>
      <p:pic>
        <p:nvPicPr>
          <p:cNvPr id="1026" name="Picture 2" descr="http://www.growandmake.com/images/cms/worm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743200"/>
            <a:ext cx="2971800" cy="287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96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WCS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Administrator</cp:lastModifiedBy>
  <cp:revision>8</cp:revision>
  <dcterms:created xsi:type="dcterms:W3CDTF">2009-10-28T18:18:31Z</dcterms:created>
  <dcterms:modified xsi:type="dcterms:W3CDTF">2009-11-11T12:29:38Z</dcterms:modified>
</cp:coreProperties>
</file>